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63" r:id="rId3"/>
    <p:sldId id="262" r:id="rId4"/>
    <p:sldId id="264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EBF5"/>
    <a:srgbClr val="00FFFF"/>
    <a:srgbClr val="1C1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3979" autoAdjust="0"/>
  </p:normalViewPr>
  <p:slideViewPr>
    <p:cSldViewPr>
      <p:cViewPr>
        <p:scale>
          <a:sx n="59" d="100"/>
          <a:sy n="59" d="100"/>
        </p:scale>
        <p:origin x="7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C133-F49F-44E1-AA8D-154FC5C6D42A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F36A-368C-4BD6-85D1-E5310AC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2F6A8-721B-401A-A74A-FD41BA4CF07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48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F9429-3A31-4A1A-A51E-E66A890D584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53F28-AA26-4D6C-8197-40B947A2B07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7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2F6A8-721B-401A-A74A-FD41BA4CF07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3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D533A-BFDE-4462-A2FE-717B8721079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F1249-1A7F-407E-8B39-6EB22C3422D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9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162D4-0611-445B-BE0E-F36CBEB70F4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CE190-1E64-4B67-8801-19D8B3027A0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91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0CB1E-10CA-43E7-8DCE-B55D19E2A9D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0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66C78-195D-4B5D-A9CF-847C902D491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0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F5DD2-EE2D-4C5F-9BC0-BE5B2B9A197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0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D533A-BFDE-4462-A2FE-717B8721079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94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D621-12B0-4D51-BC50-6648C431385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F9429-3A31-4A1A-A51E-E66A890D584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3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53F28-AA26-4D6C-8197-40B947A2B07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F1249-1A7F-407E-8B39-6EB22C3422D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1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162D4-0611-445B-BE0E-F36CBEB70F4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4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CE190-1E64-4B67-8801-19D8B3027A0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3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0CB1E-10CA-43E7-8DCE-B55D19E2A9D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9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66C78-195D-4B5D-A9CF-847C902D491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F5DD2-EE2D-4C5F-9BC0-BE5B2B9A197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9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D621-12B0-4D51-BC50-6648C431385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1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1B9CA-A761-4650-8A62-145BC9E4B48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1B9CA-A761-4650-8A62-145BC9E4B48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8619" y="4797152"/>
            <a:ext cx="8363272" cy="149817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Title</a:t>
            </a:r>
            <a:b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{Bell MT, Font 28, 26, 32 etc. , Bold}</a:t>
            </a:r>
            <a:b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WP#, Task#</a:t>
            </a:r>
            <a:b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2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endParaRPr lang="en-US" sz="28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00392" y="5229200"/>
            <a:ext cx="973088" cy="913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70C0"/>
                </a:solidFill>
                <a:latin typeface="Bell MT" panose="02020503060305020303" pitchFamily="18" charset="0"/>
              </a:rPr>
              <a:t>Presenter Logo</a:t>
            </a:r>
            <a:endParaRPr lang="en-US" sz="1000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5482" y="6496124"/>
            <a:ext cx="972818" cy="4507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1B4D1-D0D8-4EF0-A118-4D9A359C91D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ll MT" panose="02020503060305020303" pitchFamily="18" charset="0"/>
              </a:rPr>
              <a:t>12.03.2019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1905" y="1052736"/>
            <a:ext cx="8363272" cy="14981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Bell MT, Font 20, Bold</a:t>
            </a:r>
            <a:endParaRPr lang="en-US" sz="24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6246" y="2260524"/>
            <a:ext cx="8363272" cy="409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Bell MT" panose="02020503060305020303" pitchFamily="18" charset="0"/>
              </a:rPr>
              <a:t>Bell MT Font 14, 20, 18, 16, etc. </a:t>
            </a:r>
            <a:endParaRPr lang="en-US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1905" y="1052736"/>
            <a:ext cx="8363272" cy="14981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Bell MT, Font 20, Bold</a:t>
            </a:r>
            <a:endParaRPr lang="en-US" sz="24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6246" y="2260524"/>
            <a:ext cx="8363272" cy="409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Bell MT" panose="02020503060305020303" pitchFamily="18" charset="0"/>
              </a:rPr>
              <a:t>Bell MT Font 14, 20, 18, 16, etc. </a:t>
            </a:r>
            <a:endParaRPr lang="en-US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D018DBEF6244AAC1271644D89F532" ma:contentTypeVersion="0" ma:contentTypeDescription="Create a new document." ma:contentTypeScope="" ma:versionID="19b7a5e7cf7ea52d6bf4b8c9075ead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88429D-29C3-4FB3-BD08-732D7C0B818F}"/>
</file>

<file path=customXml/itemProps2.xml><?xml version="1.0" encoding="utf-8"?>
<ds:datastoreItem xmlns:ds="http://schemas.openxmlformats.org/officeDocument/2006/customXml" ds:itemID="{C49B60FB-3692-4487-BA1D-B6033AADDD7D}"/>
</file>

<file path=customXml/itemProps3.xml><?xml version="1.0" encoding="utf-8"?>
<ds:datastoreItem xmlns:ds="http://schemas.openxmlformats.org/officeDocument/2006/customXml" ds:itemID="{694F81CA-C260-4637-9AF7-CF14751DD9DF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152</TotalTime>
  <Words>47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Arabic Typesetting</vt:lpstr>
      <vt:lpstr>Arial</vt:lpstr>
      <vt:lpstr>Bell MT</vt:lpstr>
      <vt:lpstr>Calibri</vt:lpstr>
      <vt:lpstr>1_Larissa</vt:lpstr>
      <vt:lpstr>2_Larissa</vt:lpstr>
      <vt:lpstr>Title {Bell MT, Font 28, 26, 32 etc. , Bold} WP#, Task#  </vt:lpstr>
      <vt:lpstr>Bell MT, Font 20, Bold</vt:lpstr>
      <vt:lpstr>Bell MT, Font 20, Bold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USER!!</cp:lastModifiedBy>
  <cp:revision>17</cp:revision>
  <dcterms:created xsi:type="dcterms:W3CDTF">2019-02-17T10:11:48Z</dcterms:created>
  <dcterms:modified xsi:type="dcterms:W3CDTF">2019-03-12T04:58:51Z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0x010100FE7D018DBEF6244AAC1271644D89F532</vt:lpwstr>
  </property>
</Properties>
</file>